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9" r:id="rId4"/>
    <p:sldId id="258" r:id="rId5"/>
    <p:sldId id="267" r:id="rId6"/>
    <p:sldId id="260" r:id="rId7"/>
    <p:sldId id="261" r:id="rId8"/>
    <p:sldId id="262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5D718D-BDAC-1A96-0B5B-4F46062613D9}" v="4" dt="2025-11-04T11:30:37.885"/>
    <p1510:client id="{6FBF5EBC-E628-495D-6775-B931E8409C95}" v="1" dt="2025-11-05T06:33:59.661"/>
    <p1510:client id="{E5614173-5705-4196-803A-66789BA5EF9D}" v="768" dt="2025-11-05T06:42:17.5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552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71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6166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913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9366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4943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357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649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767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0587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59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37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073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92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02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9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F314F-E23F-48DE-A8C2-89A3B601D061}" type="datetimeFigureOut">
              <a:rPr lang="en-IN" smtClean="0"/>
              <a:t>05-11-2025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30E36FE-5951-4B24-B3C2-AD8697FAA7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81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36B1315-8F51-3326-F934-E93336D3782F}"/>
              </a:ext>
            </a:extLst>
          </p:cNvPr>
          <p:cNvSpPr txBox="1"/>
          <p:nvPr/>
        </p:nvSpPr>
        <p:spPr>
          <a:xfrm>
            <a:off x="2208043" y="76589"/>
            <a:ext cx="93899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F</a:t>
            </a:r>
            <a:endParaRPr lang="en-IN" sz="800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A42ABD-A7A2-1A29-A452-A15AC92A37B4}"/>
              </a:ext>
            </a:extLst>
          </p:cNvPr>
          <p:cNvSpPr txBox="1"/>
          <p:nvPr/>
        </p:nvSpPr>
        <p:spPr>
          <a:xfrm>
            <a:off x="3033721" y="76588"/>
            <a:ext cx="91167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r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5930D0-D3DB-1971-AB97-BEECCE2C70E3}"/>
              </a:ext>
            </a:extLst>
          </p:cNvPr>
          <p:cNvSpPr txBox="1"/>
          <p:nvPr/>
        </p:nvSpPr>
        <p:spPr>
          <a:xfrm>
            <a:off x="3558817" y="129127"/>
            <a:ext cx="7266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a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2B7C8D-89F1-6AF4-B481-D12DDB91D8EC}"/>
              </a:ext>
            </a:extLst>
          </p:cNvPr>
          <p:cNvSpPr txBox="1"/>
          <p:nvPr/>
        </p:nvSpPr>
        <p:spPr>
          <a:xfrm>
            <a:off x="4260415" y="129126"/>
            <a:ext cx="7266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m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4A11CA7-578C-29E7-697C-840DBA459735}"/>
              </a:ext>
            </a:extLst>
          </p:cNvPr>
          <p:cNvSpPr txBox="1"/>
          <p:nvPr/>
        </p:nvSpPr>
        <p:spPr>
          <a:xfrm>
            <a:off x="5325837" y="76591"/>
            <a:ext cx="105319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F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A629E8-90C7-9069-10E7-223BCDE8C294}"/>
              </a:ext>
            </a:extLst>
          </p:cNvPr>
          <p:cNvSpPr txBox="1"/>
          <p:nvPr/>
        </p:nvSpPr>
        <p:spPr>
          <a:xfrm>
            <a:off x="6114783" y="76590"/>
            <a:ext cx="93899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e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BFA09E-A1FF-3DE2-ED2E-6BC0C471230C}"/>
              </a:ext>
            </a:extLst>
          </p:cNvPr>
          <p:cNvSpPr txBox="1"/>
          <p:nvPr/>
        </p:nvSpPr>
        <p:spPr>
          <a:xfrm>
            <a:off x="6916646" y="76589"/>
            <a:ext cx="8137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e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2E61EE-B8C9-AD7C-3C7C-4BD256EDB2B2}"/>
              </a:ext>
            </a:extLst>
          </p:cNvPr>
          <p:cNvSpPr txBox="1"/>
          <p:nvPr/>
        </p:nvSpPr>
        <p:spPr>
          <a:xfrm>
            <a:off x="7591395" y="76589"/>
            <a:ext cx="91167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>
                <a:solidFill>
                  <a:schemeClr val="accent1"/>
                </a:solidFill>
                <a:latin typeface="Arial Black" panose="020B0A04020102020204" pitchFamily="34" charset="0"/>
              </a:rPr>
              <a:t>d</a:t>
            </a:r>
            <a:endParaRPr lang="en-IN" sz="800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BB1CA4-9676-6E24-0351-F13B382A5035}"/>
              </a:ext>
            </a:extLst>
          </p:cNvPr>
          <p:cNvSpPr txBox="1"/>
          <p:nvPr/>
        </p:nvSpPr>
        <p:spPr>
          <a:xfrm>
            <a:off x="96317" y="5703449"/>
            <a:ext cx="66637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Department of Scientific Computing Modeling and Simulation</a:t>
            </a:r>
          </a:p>
          <a:p>
            <a:r>
              <a:rPr lang="en-US"/>
              <a:t>Savitribai Phule Pune </a:t>
            </a:r>
            <a:r>
              <a:rPr lang="en-US" err="1"/>
              <a:t>University,Pune</a:t>
            </a:r>
            <a:endParaRPr lang="en-US"/>
          </a:p>
          <a:p>
            <a:r>
              <a:rPr lang="en-US"/>
              <a:t>Date: </a:t>
            </a:r>
            <a:r>
              <a:rPr lang="en-IN"/>
              <a:t>4 November 2025</a:t>
            </a:r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CCDF7A-2054-D963-E915-80948A49E783}"/>
              </a:ext>
            </a:extLst>
          </p:cNvPr>
          <p:cNvSpPr txBox="1"/>
          <p:nvPr/>
        </p:nvSpPr>
        <p:spPr>
          <a:xfrm>
            <a:off x="5115946" y="3227380"/>
            <a:ext cx="5089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/>
              <a:t>By</a:t>
            </a:r>
            <a:endParaRPr lang="en-IN" sz="14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C5D4EB-99CC-32F4-18D4-0D671EB3D1FC}"/>
              </a:ext>
            </a:extLst>
          </p:cNvPr>
          <p:cNvSpPr txBox="1"/>
          <p:nvPr/>
        </p:nvSpPr>
        <p:spPr>
          <a:xfrm>
            <a:off x="3056047" y="3591309"/>
            <a:ext cx="51376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VEDANT PANDURANG DIVATE    –MS2503</a:t>
            </a:r>
          </a:p>
          <a:p>
            <a:r>
              <a:rPr lang="en-US" sz="2000"/>
              <a:t>SANIKA  NIVAS MAHIND            -MS2517</a:t>
            </a:r>
          </a:p>
          <a:p>
            <a:r>
              <a:rPr lang="en-US" sz="2000"/>
              <a:t>PANKAJ </a:t>
            </a:r>
            <a:r>
              <a:rPr lang="en-US" sz="2000" err="1"/>
              <a:t>Rajebdra</a:t>
            </a:r>
            <a:r>
              <a:rPr lang="en-US" sz="2000"/>
              <a:t> JADHAV       -MS2509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9ED823-B979-49F1-B499-5FCEA3184A91}"/>
              </a:ext>
            </a:extLst>
          </p:cNvPr>
          <p:cNvSpPr txBox="1"/>
          <p:nvPr/>
        </p:nvSpPr>
        <p:spPr>
          <a:xfrm>
            <a:off x="3782745" y="5057118"/>
            <a:ext cx="3133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err="1"/>
              <a:t>Ichchyakant</a:t>
            </a:r>
            <a:r>
              <a:rPr lang="en-IN" sz="2000"/>
              <a:t> Sharma sir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210C8B8-D2DA-2956-22A9-6D7D9C5C62E8}"/>
              </a:ext>
            </a:extLst>
          </p:cNvPr>
          <p:cNvSpPr txBox="1"/>
          <p:nvPr/>
        </p:nvSpPr>
        <p:spPr>
          <a:xfrm>
            <a:off x="4954295" y="4799153"/>
            <a:ext cx="7430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/>
              <a:t>Guide</a:t>
            </a:r>
          </a:p>
        </p:txBody>
      </p:sp>
      <p:pic>
        <p:nvPicPr>
          <p:cNvPr id="5" name="Picture 4" descr="A brown bag with green leaves&#10;&#10;AI-generated content may be incorrect.">
            <a:extLst>
              <a:ext uri="{FF2B5EF4-FFF2-40B4-BE49-F238E27FC236}">
                <a16:creationId xmlns:a16="http://schemas.microsoft.com/office/drawing/2014/main" id="{BAA52412-C5CE-59B7-AE63-6F8DD120E4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057" y="1251402"/>
            <a:ext cx="2819832" cy="187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8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  <p:bldP spid="19" grpId="0"/>
      <p:bldP spid="23" grpId="0"/>
      <p:bldP spid="27" grpId="0"/>
      <p:bldP spid="31" grpId="0"/>
      <p:bldP spid="33" grpId="0"/>
      <p:bldP spid="43" grpId="0"/>
      <p:bldP spid="4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741B-E004-846A-0710-22BA509B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73204"/>
          </a:xfrm>
        </p:spPr>
        <p:txBody>
          <a:bodyPr>
            <a:normAutofit fontScale="90000"/>
          </a:bodyPr>
          <a:lstStyle/>
          <a:p>
            <a:r>
              <a:rPr lang="en-US" b="1"/>
              <a:t>Conclusion &amp; Future Work</a:t>
            </a:r>
            <a:br>
              <a:rPr lang="en-US" b="1"/>
            </a:br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B1629B-AA83-163C-E4A3-5B69FC1131FD}"/>
              </a:ext>
            </a:extLst>
          </p:cNvPr>
          <p:cNvSpPr txBox="1"/>
          <p:nvPr/>
        </p:nvSpPr>
        <p:spPr>
          <a:xfrm>
            <a:off x="902368" y="940601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solidFill>
                  <a:schemeClr val="accent1"/>
                </a:solidFill>
              </a:rPr>
              <a:t>Conclusion:</a:t>
            </a:r>
            <a:endParaRPr lang="en-IN" sz="320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D6AE07-A7FF-6827-B613-391BAFD4A0B9}"/>
              </a:ext>
            </a:extLst>
          </p:cNvPr>
          <p:cNvSpPr txBox="1"/>
          <p:nvPr/>
        </p:nvSpPr>
        <p:spPr>
          <a:xfrm>
            <a:off x="902368" y="1505817"/>
            <a:ext cx="83716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err="1"/>
              <a:t>AgriFert</a:t>
            </a:r>
            <a:r>
              <a:rPr lang="en-US" sz="2000"/>
              <a:t> helps farmers order fertilizers easily and manage their purchases online.</a:t>
            </a:r>
            <a:endParaRPr lang="en-IN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3178A2-861E-A894-EC35-879532516B6F}"/>
              </a:ext>
            </a:extLst>
          </p:cNvPr>
          <p:cNvSpPr txBox="1"/>
          <p:nvPr/>
        </p:nvSpPr>
        <p:spPr>
          <a:xfrm>
            <a:off x="902368" y="3084847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solidFill>
                  <a:schemeClr val="accent1"/>
                </a:solidFill>
              </a:rPr>
              <a:t>Future Enhancements:</a:t>
            </a:r>
            <a:endParaRPr lang="en-US" sz="320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4F2BEA-3B8A-5E99-F9EF-B17F9634CA7E}"/>
              </a:ext>
            </a:extLst>
          </p:cNvPr>
          <p:cNvSpPr txBox="1"/>
          <p:nvPr/>
        </p:nvSpPr>
        <p:spPr>
          <a:xfrm>
            <a:off x="1308100" y="3669622"/>
            <a:ext cx="63754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/>
              <a:t>Online Payment Integration</a:t>
            </a:r>
          </a:p>
          <a:p>
            <a:endParaRPr lang="en-US" sz="18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/>
              <a:t>Order Tracking</a:t>
            </a:r>
          </a:p>
          <a:p>
            <a:endParaRPr lang="en-US" sz="18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/>
              <a:t>Delivery Partner Module</a:t>
            </a:r>
          </a:p>
          <a:p>
            <a:endParaRPr lang="en-US" sz="18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/>
              <a:t>Admin Module</a:t>
            </a:r>
          </a:p>
        </p:txBody>
      </p:sp>
    </p:spTree>
    <p:extLst>
      <p:ext uri="{BB962C8B-B14F-4D97-AF65-F5344CB8AC3E}">
        <p14:creationId xmlns:p14="http://schemas.microsoft.com/office/powerpoint/2010/main" val="43853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F97701-3242-EE1C-8A7F-3BB7E3B778EA}"/>
              </a:ext>
            </a:extLst>
          </p:cNvPr>
          <p:cNvSpPr txBox="1"/>
          <p:nvPr/>
        </p:nvSpPr>
        <p:spPr>
          <a:xfrm>
            <a:off x="3174634" y="2967335"/>
            <a:ext cx="50645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/>
              <a:t>Thank You…!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152718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3E29E-E6FD-E550-E327-BC98AE6D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729343"/>
          </a:xfrm>
        </p:spPr>
        <p:txBody>
          <a:bodyPr>
            <a:normAutofit fontScale="90000"/>
          </a:bodyPr>
          <a:lstStyle/>
          <a:p>
            <a:r>
              <a:rPr lang="en-US" sz="5300" b="1"/>
              <a:t>Introduction</a:t>
            </a:r>
            <a:br>
              <a:rPr lang="en-US" b="1"/>
            </a:br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0C1D94-FE49-C70D-3D2D-E332EE38C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19" y="1154520"/>
            <a:ext cx="8869438" cy="388077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err="1"/>
              <a:t>AgriFert</a:t>
            </a:r>
            <a:r>
              <a:rPr lang="en-US" sz="2000"/>
              <a:t> is a web-based platform designed for farmers and gardeners to buy fertilizers easily from one place.</a:t>
            </a:r>
          </a:p>
          <a:p>
            <a:pPr marL="0" indent="0">
              <a:buNone/>
            </a:pP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It provides details of various fertilizers, their prices, and helps users place online orders quickly.</a:t>
            </a:r>
          </a:p>
          <a:p>
            <a:pPr marL="0" indent="0">
              <a:buNone/>
            </a:pPr>
            <a:br>
              <a:rPr lang="en-US" sz="2400"/>
            </a:b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50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8EDE-FD1A-F416-A85F-C6646BC08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17272"/>
            <a:ext cx="8596668" cy="2595460"/>
          </a:xfrm>
        </p:spPr>
        <p:txBody>
          <a:bodyPr/>
          <a:lstStyle/>
          <a:p>
            <a:r>
              <a:rPr lang="en-US" sz="4800" b="1"/>
              <a:t>Problem Statement</a:t>
            </a:r>
            <a:br>
              <a:rPr lang="en-US" b="1"/>
            </a:br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DDB27A-DB09-3B68-C8B2-7D1D7A5D2E8A}"/>
              </a:ext>
            </a:extLst>
          </p:cNvPr>
          <p:cNvSpPr txBox="1"/>
          <p:nvPr/>
        </p:nvSpPr>
        <p:spPr>
          <a:xfrm>
            <a:off x="520700" y="1130638"/>
            <a:ext cx="88773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Farmers face problems finding the right fertilizers at the right time.</a:t>
            </a:r>
          </a:p>
          <a:p>
            <a:endParaRPr lang="en-US" sz="200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Many have to travel long distances on local shops.</a:t>
            </a:r>
          </a:p>
          <a:p>
            <a:endParaRPr lang="en-US" sz="200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There is no simple online system to view, compare, and order fertilizers</a:t>
            </a:r>
            <a:r>
              <a:rPr lang="en-US" sz="8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311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120CB-41CD-DAA8-138B-AED41F5DD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7086"/>
            <a:ext cx="8596668" cy="1404257"/>
          </a:xfrm>
        </p:spPr>
        <p:txBody>
          <a:bodyPr/>
          <a:lstStyle/>
          <a:p>
            <a:r>
              <a:rPr lang="en-US" b="1"/>
              <a:t>Objective </a:t>
            </a:r>
            <a:br>
              <a:rPr lang="en-US" b="1"/>
            </a:br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BF925F-7708-47FD-505A-F02EDFDBA404}"/>
              </a:ext>
            </a:extLst>
          </p:cNvPr>
          <p:cNvSpPr txBox="1"/>
          <p:nvPr/>
        </p:nvSpPr>
        <p:spPr>
          <a:xfrm>
            <a:off x="677335" y="980101"/>
            <a:ext cx="701176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To provide clear product details and prices.</a:t>
            </a:r>
          </a:p>
          <a:p>
            <a:endParaRPr lang="en-US" sz="20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/>
              <a:t> </a:t>
            </a:r>
            <a:r>
              <a:rPr lang="en-US" sz="2000"/>
              <a:t>To help farmers save time by ordering from home.</a:t>
            </a:r>
          </a:p>
          <a:p>
            <a:endParaRPr lang="en-US" sz="20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To manage fertilizer information and orders digitally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C1CCF3-E1C4-211B-0A92-FB7C294781CD}"/>
              </a:ext>
            </a:extLst>
          </p:cNvPr>
          <p:cNvSpPr txBox="1"/>
          <p:nvPr/>
        </p:nvSpPr>
        <p:spPr>
          <a:xfrm>
            <a:off x="2909208" y="2641350"/>
            <a:ext cx="621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075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F7B8C-FD0B-1DBA-7C88-7C6501A43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A2EC7-A20F-C3C1-B6DF-76D82EF58D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10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34C1-DE8A-4E21-62A5-9C893A9C5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7377" y="-541531"/>
            <a:ext cx="8596668" cy="1850740"/>
          </a:xfrm>
        </p:spPr>
        <p:txBody>
          <a:bodyPr/>
          <a:lstStyle/>
          <a:p>
            <a:r>
              <a:rPr lang="en-US" sz="4000" b="1"/>
              <a:t>Proposed Solution</a:t>
            </a:r>
            <a:br>
              <a:rPr lang="en-US" b="1"/>
            </a:br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9E9AF-0155-D192-23FE-D071FF5A69B0}"/>
              </a:ext>
            </a:extLst>
          </p:cNvPr>
          <p:cNvSpPr txBox="1"/>
          <p:nvPr/>
        </p:nvSpPr>
        <p:spPr>
          <a:xfrm>
            <a:off x="303111" y="520112"/>
            <a:ext cx="6097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err="1"/>
              <a:t>AgriFert</a:t>
            </a:r>
            <a:r>
              <a:rPr lang="en-US" sz="2400"/>
              <a:t> offers an online solution where</a:t>
            </a:r>
            <a:r>
              <a:rPr lang="en-US"/>
              <a:t>:</a:t>
            </a:r>
            <a:endParaRPr lang="en-IN"/>
          </a:p>
        </p:txBody>
      </p:sp>
      <p:pic>
        <p:nvPicPr>
          <p:cNvPr id="11" name="Picture 10" descr="A hand holding a leaf&#10;&#10;AI-generated content may be incorrect.">
            <a:extLst>
              <a:ext uri="{FF2B5EF4-FFF2-40B4-BE49-F238E27FC236}">
                <a16:creationId xmlns:a16="http://schemas.microsoft.com/office/drawing/2014/main" id="{9EDACFE5-92E9-FA89-5B22-EAA7EB6E9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83" y="3143756"/>
            <a:ext cx="8851775" cy="34445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A39178-0919-F965-2C88-22721BD849FB}"/>
              </a:ext>
            </a:extLst>
          </p:cNvPr>
          <p:cNvSpPr txBox="1"/>
          <p:nvPr/>
        </p:nvSpPr>
        <p:spPr>
          <a:xfrm>
            <a:off x="879020" y="1207670"/>
            <a:ext cx="754141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800"/>
              <a:t>Users can browse fertilizers by type and price.</a:t>
            </a:r>
          </a:p>
          <a:p>
            <a:endParaRPr lang="en-US" sz="180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800"/>
              <a:t>Add them to cart and order online.</a:t>
            </a:r>
          </a:p>
          <a:p>
            <a:endParaRPr lang="en-US" sz="180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800"/>
              <a:t>Admin can manage fertilizer details, prices, and orders.</a:t>
            </a:r>
          </a:p>
          <a:p>
            <a:br>
              <a:rPr lang="en-US"/>
            </a:b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86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38B4-2265-612A-E5A9-62F305EAA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798"/>
            <a:ext cx="8596668" cy="1513914"/>
          </a:xfrm>
        </p:spPr>
        <p:txBody>
          <a:bodyPr/>
          <a:lstStyle/>
          <a:p>
            <a:r>
              <a:rPr lang="en-IN" sz="4000" b="1"/>
              <a:t>Technologies Used</a:t>
            </a:r>
            <a:br>
              <a:rPr lang="en-IN" b="1"/>
            </a:b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41955-B63B-08CA-0754-BB1036AED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579" y="2242744"/>
            <a:ext cx="8596668" cy="1513914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endParaRPr lang="en-IN" sz="720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7E83A3-60FD-CB28-F677-8C1BBAFCA28E}"/>
              </a:ext>
            </a:extLst>
          </p:cNvPr>
          <p:cNvSpPr txBox="1"/>
          <p:nvPr/>
        </p:nvSpPr>
        <p:spPr>
          <a:xfrm>
            <a:off x="464784" y="826934"/>
            <a:ext cx="338988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000" b="1" dirty="0"/>
              <a:t>Frontend:</a:t>
            </a:r>
            <a:r>
              <a:rPr lang="en-IN" sz="2000" dirty="0"/>
              <a:t>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000" dirty="0"/>
          </a:p>
          <a:p>
            <a:endParaRPr lang="en-IN" sz="2000" dirty="0"/>
          </a:p>
        </p:txBody>
      </p:sp>
      <p:pic>
        <p:nvPicPr>
          <p:cNvPr id="20" name="Picture 19" descr="A purple square with white text&#10;&#10;AI-generated content may be incorrect.">
            <a:extLst>
              <a:ext uri="{FF2B5EF4-FFF2-40B4-BE49-F238E27FC236}">
                <a16:creationId xmlns:a16="http://schemas.microsoft.com/office/drawing/2014/main" id="{CE51C812-FEC5-4F50-88D7-2F5A7F9BD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08" y="1171180"/>
            <a:ext cx="2133600" cy="2143125"/>
          </a:xfrm>
          <a:prstGeom prst="rect">
            <a:avLst/>
          </a:prstGeom>
        </p:spPr>
      </p:pic>
      <p:pic>
        <p:nvPicPr>
          <p:cNvPr id="22" name="Picture 21" descr="A blue and white logo&#10;&#10;AI-generated content may be incorrect.">
            <a:extLst>
              <a:ext uri="{FF2B5EF4-FFF2-40B4-BE49-F238E27FC236}">
                <a16:creationId xmlns:a16="http://schemas.microsoft.com/office/drawing/2014/main" id="{5695B6DB-B79E-CE1A-6005-4821A49EC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670" y="1272821"/>
            <a:ext cx="2238427" cy="1939845"/>
          </a:xfrm>
          <a:prstGeom prst="rect">
            <a:avLst/>
          </a:prstGeom>
        </p:spPr>
      </p:pic>
      <p:pic>
        <p:nvPicPr>
          <p:cNvPr id="24" name="Picture 23" descr="A logo of a html company&#10;&#10;AI-generated content may be incorrect.">
            <a:extLst>
              <a:ext uri="{FF2B5EF4-FFF2-40B4-BE49-F238E27FC236}">
                <a16:creationId xmlns:a16="http://schemas.microsoft.com/office/drawing/2014/main" id="{8147CF9E-5303-3F64-52E4-BB9D1AFF8D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19" y="1290018"/>
            <a:ext cx="1580007" cy="1783080"/>
          </a:xfrm>
          <a:prstGeom prst="rect">
            <a:avLst/>
          </a:prstGeom>
        </p:spPr>
      </p:pic>
      <p:pic>
        <p:nvPicPr>
          <p:cNvPr id="26" name="Picture 25" descr="A yellow and white logo&#10;&#10;AI-generated content may be incorrect.">
            <a:extLst>
              <a:ext uri="{FF2B5EF4-FFF2-40B4-BE49-F238E27FC236}">
                <a16:creationId xmlns:a16="http://schemas.microsoft.com/office/drawing/2014/main" id="{B7070AD9-E198-D006-808E-C19C9EBF2D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53" y="1171180"/>
            <a:ext cx="1544666" cy="2143125"/>
          </a:xfrm>
          <a:prstGeom prst="rect">
            <a:avLst/>
          </a:prstGeom>
        </p:spPr>
      </p:pic>
      <p:pic>
        <p:nvPicPr>
          <p:cNvPr id="28" name="Picture 27" descr="A logo with a dolphin&#10;&#10;AI-generated content may be incorrect.">
            <a:extLst>
              <a:ext uri="{FF2B5EF4-FFF2-40B4-BE49-F238E27FC236}">
                <a16:creationId xmlns:a16="http://schemas.microsoft.com/office/drawing/2014/main" id="{893605FA-78BF-4358-7894-5A2918E733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881" y="4982991"/>
            <a:ext cx="1631216" cy="16312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EFDD08-855F-CD95-800C-230CBA410291}"/>
              </a:ext>
            </a:extLst>
          </p:cNvPr>
          <p:cNvSpPr txBox="1"/>
          <p:nvPr/>
        </p:nvSpPr>
        <p:spPr>
          <a:xfrm>
            <a:off x="464784" y="3322169"/>
            <a:ext cx="6210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1800" b="1" dirty="0"/>
              <a:t>Backend:</a:t>
            </a:r>
            <a:r>
              <a:rPr lang="en-IN" sz="1800" dirty="0"/>
              <a:t> </a:t>
            </a:r>
            <a:r>
              <a:rPr lang="en-IN" sz="1800" dirty="0" err="1"/>
              <a:t>Java,Springboot</a:t>
            </a:r>
            <a:endParaRPr lang="en-IN" sz="1800" dirty="0"/>
          </a:p>
          <a:p>
            <a:endParaRPr lang="en-IN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B71519-A7B5-4C97-798D-ED4ECE22CC6A}"/>
              </a:ext>
            </a:extLst>
          </p:cNvPr>
          <p:cNvSpPr txBox="1"/>
          <p:nvPr/>
        </p:nvSpPr>
        <p:spPr>
          <a:xfrm>
            <a:off x="579719" y="4919975"/>
            <a:ext cx="6210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1800" b="1" dirty="0"/>
              <a:t>Database:</a:t>
            </a:r>
            <a:r>
              <a:rPr lang="en-I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956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8A5E1-AB44-53CD-0992-0CC7A031E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9801"/>
            <a:ext cx="8596668" cy="889165"/>
          </a:xfrm>
        </p:spPr>
        <p:txBody>
          <a:bodyPr>
            <a:normAutofit fontScale="90000"/>
          </a:bodyPr>
          <a:lstStyle/>
          <a:p>
            <a:r>
              <a:rPr lang="en-IN" b="1"/>
              <a:t>System Modules</a:t>
            </a:r>
            <a:br>
              <a:rPr lang="en-IN" b="1"/>
            </a:b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209A6-7C37-F662-72E8-011153B2B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840963" y="4971517"/>
            <a:ext cx="8596668" cy="1698324"/>
          </a:xfrm>
        </p:spPr>
        <p:txBody>
          <a:bodyPr>
            <a:normAutofit/>
          </a:bodyPr>
          <a:lstStyle/>
          <a:p>
            <a:endParaRPr lang="en-IN"/>
          </a:p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0E5706-33E7-B605-9567-B4988B3AAF04}"/>
              </a:ext>
            </a:extLst>
          </p:cNvPr>
          <p:cNvSpPr txBox="1"/>
          <p:nvPr/>
        </p:nvSpPr>
        <p:spPr>
          <a:xfrm>
            <a:off x="421278" y="636387"/>
            <a:ext cx="55432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>
                <a:solidFill>
                  <a:schemeClr val="accent1">
                    <a:lumMod val="75000"/>
                  </a:schemeClr>
                </a:solidFill>
              </a:rPr>
              <a:t>User Module:</a:t>
            </a:r>
            <a:endParaRPr lang="en-IN" sz="20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FD535-A1D0-0F84-166E-67A68F29A1C0}"/>
              </a:ext>
            </a:extLst>
          </p:cNvPr>
          <p:cNvSpPr txBox="1"/>
          <p:nvPr/>
        </p:nvSpPr>
        <p:spPr>
          <a:xfrm>
            <a:off x="620022" y="1080196"/>
            <a:ext cx="70866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Register(Sign UP)</a:t>
            </a:r>
          </a:p>
          <a:p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 Login</a:t>
            </a:r>
          </a:p>
          <a:p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 Browse Fertilizers</a:t>
            </a:r>
          </a:p>
          <a:p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 Add to Cart</a:t>
            </a:r>
          </a:p>
        </p:txBody>
      </p:sp>
      <p:pic>
        <p:nvPicPr>
          <p:cNvPr id="13" name="Picture 12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CCAE3CC4-5A1E-453B-AB04-3CA977FD9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322" y="680086"/>
            <a:ext cx="5631551" cy="3085649"/>
          </a:xfrm>
          <a:prstGeom prst="rect">
            <a:avLst/>
          </a:prstGeom>
        </p:spPr>
      </p:pic>
      <p:pic>
        <p:nvPicPr>
          <p:cNvPr id="17" name="Picture 16" descr="A screen shot of a sign up form&#10;&#10;AI-generated content may be incorrect.">
            <a:extLst>
              <a:ext uri="{FF2B5EF4-FFF2-40B4-BE49-F238E27FC236}">
                <a16:creationId xmlns:a16="http://schemas.microsoft.com/office/drawing/2014/main" id="{9C37AE55-C909-4E7A-6151-577E60ED5D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5735"/>
            <a:ext cx="5631551" cy="309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56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3FA65-BEAD-0803-9178-5A11BFDA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0268"/>
            <a:ext cx="8596668" cy="566057"/>
          </a:xfrm>
        </p:spPr>
        <p:txBody>
          <a:bodyPr>
            <a:normAutofit fontScale="90000"/>
          </a:bodyPr>
          <a:lstStyle/>
          <a:p>
            <a:r>
              <a:rPr lang="en-US" b="1"/>
              <a:t>Database Design</a:t>
            </a:r>
            <a:br>
              <a:rPr lang="en-US" b="1"/>
            </a:br>
            <a:endParaRPr lang="en-IN"/>
          </a:p>
        </p:txBody>
      </p:sp>
      <p:pic>
        <p:nvPicPr>
          <p:cNvPr id="6" name="Picture 5" descr="A diagram of a flowchart&#10;&#10;AI-generated content may be incorrect.">
            <a:extLst>
              <a:ext uri="{FF2B5EF4-FFF2-40B4-BE49-F238E27FC236}">
                <a16:creationId xmlns:a16="http://schemas.microsoft.com/office/drawing/2014/main" id="{A95073CB-8997-4935-9914-024F83B1E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2" y="2954735"/>
            <a:ext cx="9336474" cy="39032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176F5E-CFCC-2F69-6701-191ACA012381}"/>
              </a:ext>
            </a:extLst>
          </p:cNvPr>
          <p:cNvSpPr txBox="1"/>
          <p:nvPr/>
        </p:nvSpPr>
        <p:spPr>
          <a:xfrm>
            <a:off x="556330" y="523296"/>
            <a:ext cx="74840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>
                <a:solidFill>
                  <a:schemeClr val="tx1"/>
                </a:solidFill>
              </a:rPr>
              <a:t>Users – Stores user login details</a:t>
            </a:r>
          </a:p>
          <a:p>
            <a:endParaRPr lang="en-US" sz="200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>
                <a:solidFill>
                  <a:schemeClr val="tx1"/>
                </a:solidFill>
              </a:rPr>
              <a:t>Fertilizers – Contains product info, price, and image</a:t>
            </a:r>
          </a:p>
          <a:p>
            <a:endParaRPr lang="en-US" sz="200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>
                <a:solidFill>
                  <a:schemeClr val="tx1"/>
                </a:solidFill>
              </a:rPr>
              <a:t>Orders – Stores customer orders</a:t>
            </a:r>
          </a:p>
          <a:p>
            <a:endParaRPr lang="en-US" sz="200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>
                <a:solidFill>
                  <a:schemeClr val="tx1"/>
                </a:solidFill>
              </a:rPr>
              <a:t>Cart – Temporary storage for selected items</a:t>
            </a:r>
          </a:p>
        </p:txBody>
      </p:sp>
    </p:spTree>
    <p:extLst>
      <p:ext uri="{BB962C8B-B14F-4D97-AF65-F5344CB8AC3E}">
        <p14:creationId xmlns:p14="http://schemas.microsoft.com/office/powerpoint/2010/main" val="360273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</TotalTime>
  <Words>291</Words>
  <Application>Microsoft Office PowerPoint</Application>
  <PresentationFormat>Widescreen</PresentationFormat>
  <Paragraphs>80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Facet</vt:lpstr>
      <vt:lpstr>PowerPoint Presentation</vt:lpstr>
      <vt:lpstr>Introduction </vt:lpstr>
      <vt:lpstr>Problem Statement </vt:lpstr>
      <vt:lpstr>Objective  </vt:lpstr>
      <vt:lpstr>PowerPoint Presentation</vt:lpstr>
      <vt:lpstr>Proposed Solution </vt:lpstr>
      <vt:lpstr>Technologies Used </vt:lpstr>
      <vt:lpstr>System Modules </vt:lpstr>
      <vt:lpstr>Database Design </vt:lpstr>
      <vt:lpstr>Conclusion &amp; Future Work 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Vedant Divate</dc:creator>
  <cp:lastModifiedBy>Vedant Divate</cp:lastModifiedBy>
  <cp:revision>3</cp:revision>
  <dcterms:created xsi:type="dcterms:W3CDTF">2025-11-03T10:34:18Z</dcterms:created>
  <dcterms:modified xsi:type="dcterms:W3CDTF">2025-11-05T08:43:18Z</dcterms:modified>
</cp:coreProperties>
</file>